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75" r:id="rId22"/>
    <p:sldId id="281" r:id="rId23"/>
    <p:sldId id="280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3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265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Summary</vt:lpstr>
      <vt:lpstr>PowerPoint Presentation</vt:lpstr>
      <vt:lpstr>Fine tune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44</cp:revision>
  <dcterms:created xsi:type="dcterms:W3CDTF">2022-07-26T19:04:22Z</dcterms:created>
  <dcterms:modified xsi:type="dcterms:W3CDTF">2022-11-08T19:19:03Z</dcterms:modified>
</cp:coreProperties>
</file>